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7D7DE-61AE-4BC6-A87E-9454F8FD646E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A0FC-AF95-454C-A4E6-937690C7EEE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it@github.com:user/test.g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E5459-B2F8-43EE-B0AE-7F47EBED7F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Git and </a:t>
            </a:r>
            <a:r>
              <a:rPr lang="en-US" dirty="0" err="1"/>
              <a:t>Github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8BD86-AC77-4E45-9B2A-96D6E82DB6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Texas Engineering world Health</a:t>
            </a:r>
          </a:p>
        </p:txBody>
      </p:sp>
    </p:spTree>
    <p:extLst>
      <p:ext uri="{BB962C8B-B14F-4D97-AF65-F5344CB8AC3E}">
        <p14:creationId xmlns:p14="http://schemas.microsoft.com/office/powerpoint/2010/main" val="1998205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1FAE8-9604-4331-8F45-240969DBD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sure you’ve got Git/</a:t>
            </a:r>
            <a:r>
              <a:rPr lang="en-US" dirty="0" err="1"/>
              <a:t>Github</a:t>
            </a:r>
            <a:r>
              <a:rPr lang="en-US" dirty="0"/>
              <a:t> set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43446-122C-4B4E-988C-4D4CE3DD4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Download and install Git: https://git-scm.com/downloads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Make a free </a:t>
            </a:r>
            <a:r>
              <a:rPr lang="en-US" dirty="0" err="1"/>
              <a:t>Github</a:t>
            </a:r>
            <a:r>
              <a:rPr lang="en-US" dirty="0"/>
              <a:t> account on https://github.com</a:t>
            </a:r>
          </a:p>
        </p:txBody>
      </p:sp>
    </p:spTree>
    <p:extLst>
      <p:ext uri="{BB962C8B-B14F-4D97-AF65-F5344CB8AC3E}">
        <p14:creationId xmlns:p14="http://schemas.microsoft.com/office/powerpoint/2010/main" val="86718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BDC57-AF0F-4584-9FB3-88DA49D90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Git?</a:t>
            </a:r>
          </a:p>
        </p:txBody>
      </p:sp>
      <p:pic>
        <p:nvPicPr>
          <p:cNvPr id="1028" name="Picture 4" descr="Image result for git">
            <a:extLst>
              <a:ext uri="{FF2B5EF4-FFF2-40B4-BE49-F238E27FC236}">
                <a16:creationId xmlns:a16="http://schemas.microsoft.com/office/drawing/2014/main" id="{D860B178-08EA-413C-AC39-E6375DDED0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1996322"/>
            <a:ext cx="866775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157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CE6C1-05A3-4B51-B624-6A8E213E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BBA10-3916-4B63-AEF3-CC9AD7DF7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system that keeps a record of changes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Allows for groups to work on the same project/files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Let’s you know what changes have been made and by who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u="sng" dirty="0"/>
              <a:t>Allows you to roll back any changes and go back to a previous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4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772A-5D3D-4EAD-BA2C-98EF092D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Google Drive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56287-948E-47AD-925B-8E8AD885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work on the same file with others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see a history of changes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roll back to previous versions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25C752-495B-4488-87EF-92778AE35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471" y="0"/>
            <a:ext cx="6099866" cy="632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3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4A4D4-C219-4A93-9C99-04BA2679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8B5BC-ECE4-441C-912B-6E85B1349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It’s a version control system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Users keep all files/code and history on their computers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You can make changes without being connected to the Internet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(Not pushing and pulling)</a:t>
            </a:r>
          </a:p>
          <a:p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10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025B1-BBF2-418A-B7D5-549630D1B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git?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0B080-2438-4DCC-A359-BEB80289C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use whatever text editor you want (Atom, Sublime Text)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Your computer stores the history of changes that you can roll back to at any time (even offline)</a:t>
            </a:r>
          </a:p>
        </p:txBody>
      </p:sp>
    </p:spTree>
    <p:extLst>
      <p:ext uri="{BB962C8B-B14F-4D97-AF65-F5344CB8AC3E}">
        <p14:creationId xmlns:p14="http://schemas.microsoft.com/office/powerpoint/2010/main" val="2734131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40B2B-01C8-4CB7-94F3-E45694CA8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9A5F7-2E7B-4153-A48B-F8C01C71E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Store all the files for one project in a folder called a “repository” (or repo)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“Master” repositories are stored on a remote server (</a:t>
            </a:r>
            <a:r>
              <a:rPr lang="en-US" dirty="0" err="1"/>
              <a:t>Github</a:t>
            </a:r>
            <a:r>
              <a:rPr lang="en-US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You can make a copy of the master repository on your computer (local copy)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After making changes on your computer, you can then “push” those changes and update the     master repository (changes the repo stored on the remote server)</a:t>
            </a:r>
          </a:p>
        </p:txBody>
      </p:sp>
    </p:spTree>
    <p:extLst>
      <p:ext uri="{BB962C8B-B14F-4D97-AF65-F5344CB8AC3E}">
        <p14:creationId xmlns:p14="http://schemas.microsoft.com/office/powerpoint/2010/main" val="3535042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0E1C5-19C4-4AF3-8F9A-B2BDA211E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git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3C4EB-8208-405A-A4E8-178E0DBD8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dirty="0"/>
              <a:t>git clone</a:t>
            </a:r>
            <a:r>
              <a:rPr lang="en-US" dirty="0"/>
              <a:t>: Makes a Git repository copy from a remote source. Also adds the original location as 		     a remote so you can fetch from it again and push to it if you have permissions.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/>
              <a:t>Example:</a:t>
            </a:r>
            <a:r>
              <a:rPr lang="en-US" dirty="0"/>
              <a:t> git clone </a:t>
            </a:r>
            <a:r>
              <a:rPr lang="en-US" dirty="0" err="1">
                <a:hlinkClick r:id="rId2"/>
              </a:rPr>
              <a:t>git@github.com:user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test.git</a:t>
            </a: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dirty="0"/>
              <a:t>git add</a:t>
            </a:r>
            <a:r>
              <a:rPr lang="en-US" dirty="0"/>
              <a:t>: Adds files changes in your working directory to your index.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/>
              <a:t>Example:</a:t>
            </a:r>
            <a:r>
              <a:rPr lang="en-US" dirty="0"/>
              <a:t> git add –A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dirty="0"/>
              <a:t>git commit</a:t>
            </a:r>
            <a:r>
              <a:rPr lang="en-US" dirty="0"/>
              <a:t>: Takes all of the changes written in the index, creates a new commit object pointing 		          to it and sets the branch to point to that new commit.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u="sng" dirty="0"/>
              <a:t>Examples:</a:t>
            </a:r>
            <a:r>
              <a:rPr lang="en-US" dirty="0"/>
              <a:t> git commit -m ‘committing added changes’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b="1" dirty="0"/>
              <a:t>git status</a:t>
            </a:r>
            <a:r>
              <a:rPr lang="en-US" dirty="0"/>
              <a:t>: Shows status of files in the index vs the working directory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 git pull</a:t>
            </a:r>
            <a:r>
              <a:rPr lang="en-US" dirty="0"/>
              <a:t>: gets changes from the master repository and adds them to you local copy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 git log</a:t>
            </a:r>
            <a:r>
              <a:rPr lang="en-US" dirty="0"/>
              <a:t>: shows history of commits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dirty="0"/>
              <a:t> git stash</a:t>
            </a:r>
            <a:r>
              <a:rPr lang="en-US" dirty="0"/>
              <a:t>: stores away changes that you’ve made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60991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154</TotalTime>
  <Words>307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Retrospect</vt:lpstr>
      <vt:lpstr>Git and Github</vt:lpstr>
      <vt:lpstr>Make sure you’ve got Git/Github set up</vt:lpstr>
      <vt:lpstr>What is Git?</vt:lpstr>
      <vt:lpstr>Version Control</vt:lpstr>
      <vt:lpstr>Google Drive</vt:lpstr>
      <vt:lpstr>Git</vt:lpstr>
      <vt:lpstr>Why use git?</vt:lpstr>
      <vt:lpstr>Basic Idea</vt:lpstr>
      <vt:lpstr>Basic git commands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and Github</dc:title>
  <dc:creator>Abhishek Ramani</dc:creator>
  <cp:lastModifiedBy>Abhishek Ramani</cp:lastModifiedBy>
  <cp:revision>9</cp:revision>
  <dcterms:created xsi:type="dcterms:W3CDTF">2017-10-20T17:29:25Z</dcterms:created>
  <dcterms:modified xsi:type="dcterms:W3CDTF">2017-10-20T20:04:11Z</dcterms:modified>
</cp:coreProperties>
</file>